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tx>
        <c:rich>
          <a:bodyPr/>
          <a:lstStyle/>
          <a:p>
            <a:pPr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Figure 1 :Maximum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elemental iron per package(mg)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1"/>
            <c:spPr>
              <a:effectLst>
                <a:outerShdw blurRad="50800" dist="50800" dir="5400000" algn="ctr" rotWithShape="0">
                  <a:schemeClr val="bg1"/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Private Hospital </c:v>
                </c:pt>
                <c:pt idx="1">
                  <c:v>Government Hospital </c:v>
                </c:pt>
                <c:pt idx="2">
                  <c:v>Government primary healthcare Centre </c:v>
                </c:pt>
                <c:pt idx="3">
                  <c:v>Private Pharmacy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3000</c:v>
                </c:pt>
                <c:pt idx="1">
                  <c:v>6500</c:v>
                </c:pt>
                <c:pt idx="2">
                  <c:v>6000</c:v>
                </c:pt>
                <c:pt idx="3">
                  <c:v>1800</c:v>
                </c:pt>
              </c:numCache>
            </c:numRef>
          </c:val>
        </c:ser>
        <c:axId val="65956096"/>
        <c:axId val="78794752"/>
      </c:barChart>
      <c:catAx>
        <c:axId val="65956096"/>
        <c:scaling>
          <c:orientation val="minMax"/>
        </c:scaling>
        <c:axPos val="b"/>
        <c:tickLblPos val="nextTo"/>
        <c:crossAx val="78794752"/>
        <c:crosses val="autoZero"/>
        <c:auto val="1"/>
        <c:lblAlgn val="ctr"/>
        <c:lblOffset val="100"/>
      </c:catAx>
      <c:valAx>
        <c:axId val="78794752"/>
        <c:scaling>
          <c:orientation val="minMax"/>
        </c:scaling>
        <c:axPos val="l"/>
        <c:majorGridlines/>
        <c:numFmt formatCode="General" sourceLinked="1"/>
        <c:tickLblPos val="nextTo"/>
        <c:crossAx val="6595609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6001071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782319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</Words>
  <Application>Microsoft Office PowerPoint</Application>
  <PresentationFormat>عرض على الشاشة (3:4)‏</PresentationFormat>
  <Paragraphs>1</Paragraphs>
  <Slides>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Office Theme</vt:lpstr>
      <vt:lpstr>الشريحة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Alruwaili, Nahar DAKHEEL</dc:creator>
  <cp:lastModifiedBy>nahar</cp:lastModifiedBy>
  <cp:revision>5</cp:revision>
  <dcterms:created xsi:type="dcterms:W3CDTF">2006-08-16T00:00:00Z</dcterms:created>
  <dcterms:modified xsi:type="dcterms:W3CDTF">2012-06-19T18:22:09Z</dcterms:modified>
</cp:coreProperties>
</file>